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3" autoAdjust="0"/>
    <p:restoredTop sz="94660"/>
  </p:normalViewPr>
  <p:slideViewPr>
    <p:cSldViewPr>
      <p:cViewPr varScale="1">
        <p:scale>
          <a:sx n="67" d="100"/>
          <a:sy n="67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3095D-7B57-446F-AE5A-F8132D2C3CCA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B945D-6E1E-4793-A440-096DC24D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4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B945D-6E1E-4793-A440-096DC24DD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F977-BC80-4180-B6FB-5A7ABFBA7192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11AA-4ECF-4FF4-9CF1-3813BCF84D36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4569-D216-4C73-A4A7-6DA88E97F436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AD84-192E-4112-91EB-428478665A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E4EDF-0E06-4B2C-A346-F3F4EE40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pic>
        <p:nvPicPr>
          <p:cNvPr id="7" name="Picture 6" descr="A person holding a sign&#10;&#10;Description automatically generated">
            <a:extLst>
              <a:ext uri="{FF2B5EF4-FFF2-40B4-BE49-F238E27FC236}">
                <a16:creationId xmlns:a16="http://schemas.microsoft.com/office/drawing/2014/main" id="{FF37A0DE-001E-4031-A866-F3286C828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7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C67E16-2CA9-42C9-B90E-62855ED905D7}"/>
              </a:ext>
            </a:extLst>
          </p:cNvPr>
          <p:cNvSpPr/>
          <p:nvPr/>
        </p:nvSpPr>
        <p:spPr>
          <a:xfrm>
            <a:off x="3438320" y="2776388"/>
            <a:ext cx="3302000" cy="1294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Bring to Front and Send to Back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76800" y="3429000"/>
            <a:ext cx="2743200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2D7F11-FEA3-4AC3-9AEC-EC084E0C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DA1B8C-EBCF-468A-BA68-1268C8F495B4}"/>
              </a:ext>
            </a:extLst>
          </p:cNvPr>
          <p:cNvSpPr/>
          <p:nvPr/>
        </p:nvSpPr>
        <p:spPr>
          <a:xfrm>
            <a:off x="4724400" y="3402623"/>
            <a:ext cx="3302000" cy="12943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6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12</Words>
  <Application>Microsoft Office PowerPoint</Application>
  <PresentationFormat>Widescreen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29</cp:revision>
  <dcterms:created xsi:type="dcterms:W3CDTF">2006-08-16T00:00:00Z</dcterms:created>
  <dcterms:modified xsi:type="dcterms:W3CDTF">2019-08-26T14:28:47Z</dcterms:modified>
</cp:coreProperties>
</file>